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/>
    <p:restoredTop sz="94610"/>
  </p:normalViewPr>
  <p:slideViewPr>
    <p:cSldViewPr snapToGrid="0">
      <p:cViewPr varScale="1">
        <p:scale>
          <a:sx n="103" d="100"/>
          <a:sy n="103" d="100"/>
        </p:scale>
        <p:origin x="153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5843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3422688878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65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06 марта </a:t>
                      </a:r>
                      <a:r>
                        <a:rPr sz="1200" dirty="0"/>
                        <a:t>202</a:t>
                      </a:r>
                      <a:r>
                        <a:rPr lang="ru-RU" sz="1200" dirty="0"/>
                        <a:t>6</a:t>
                      </a:r>
                      <a:r>
                        <a:rPr sz="1200" dirty="0"/>
                        <a:t>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06 марта </a:t>
            </a:r>
            <a:r>
              <a:rPr dirty="0"/>
              <a:t>202</a:t>
            </a:r>
            <a:r>
              <a:rPr lang="ru-RU" dirty="0"/>
              <a:t>6</a:t>
            </a:r>
            <a:r>
              <a:rPr dirty="0"/>
              <a:t>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4775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07 марта 2026 г.</a:t>
            </a:r>
          </a:p>
          <a:p>
            <a:pPr algn="ctr" eaLnBrk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06 марта до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ч. 07 марта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360000" algn="just" eaLnBrk="1" hangingPunct="1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ночью небольшой снег, днем осадки (дождь, снег). Низовая метель, гололед. Ветер юго-западный                  9-14, днем порывы 15-20 м/с. Температура воздуха ночью -3-5°С, днем -1+1°С</a:t>
            </a:r>
            <a:r>
              <a:rPr lang="ru-RU" sz="1200" b="0" i="0" dirty="0">
                <a:solidFill>
                  <a:srgbClr val="000000"/>
                </a:solidFill>
                <a:effectLst/>
                <a:latin typeface="Tahoma" panose="020B0604030504040204" pitchFamily="34" charset="0"/>
              </a:rPr>
              <a:t> </a:t>
            </a:r>
          </a:p>
          <a:p>
            <a:pPr indent="360000" algn="just" eaLnBrk="1" hangingPunct="1">
              <a:spcBef>
                <a:spcPct val="0"/>
              </a:spcBef>
              <a:buFontTx/>
              <a:buNone/>
            </a:pPr>
            <a:r>
              <a:rPr lang="ru-RU" altLang="ru-RU" sz="1200" dirty="0">
                <a:latin typeface="Tahoma" panose="020B0604030504040204" pitchFamily="34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                    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на 08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ctr">
              <a:spcBef>
                <a:spcPct val="0"/>
              </a:spcBef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07 марта</a:t>
            </a:r>
            <a:r>
              <a:rPr lang="ru-RU" altLang="ru-RU" sz="105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08 ч. 08 марта</a:t>
            </a:r>
            <a:endParaRPr lang="ru-RU" altLang="ru-RU" sz="105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algn="just" eaLnBrk="1">
              <a:spcBef>
                <a:spcPct val="0"/>
              </a:spcBef>
              <a:buFontTx/>
              <a:buNone/>
            </a:pPr>
            <a:endParaRPr lang="ru-RU" altLang="ru-RU" sz="3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360000" algn="just" eaLnBrk="1">
              <a:spcBef>
                <a:spcPct val="0"/>
              </a:spcBef>
              <a:buFontTx/>
              <a:buNone/>
            </a:pPr>
            <a:r>
              <a:rPr lang="ru-RU" altLang="ru-RU" sz="1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П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еременная облачность, временами осадки (дождь, снег), низовая метель, гололед. Ветер юго-западный 9-14, порывы 15-20 м/с. Температура воздуха -1-3°С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.</a:t>
            </a:r>
            <a:endParaRPr lang="en-US" altLang="ru-RU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64125" y="2535849"/>
            <a:ext cx="4587875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54013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indent="354013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13" name="Таблица 2">
            <a:extLst>
              <a:ext uri="{FF2B5EF4-FFF2-40B4-BE49-F238E27FC236}">
                <a16:creationId xmlns:a16="http://schemas.microsoft.com/office/drawing/2014/main" id="{84E7B343-3573-4F2A-A155-B2489AD10A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0248419"/>
              </p:ext>
            </p:extLst>
          </p:nvPr>
        </p:nvGraphicFramePr>
        <p:xfrm>
          <a:off x="5024438" y="414020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492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В</a:t>
            </a:r>
            <a:r>
              <a:rPr dirty="0"/>
              <a:t> </a:t>
            </a:r>
            <a:r>
              <a:rPr dirty="0" err="1"/>
              <a:t>городе</a:t>
            </a:r>
            <a:r>
              <a:rPr dirty="0"/>
              <a:t> 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уровнем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</a:t>
            </a:r>
            <a:r>
              <a:rPr dirty="0" err="1"/>
              <a:t>проводится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10 </a:t>
            </a:r>
            <a:r>
              <a:rPr dirty="0" err="1"/>
              <a:t>постах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 – </a:t>
            </a:r>
            <a:r>
              <a:rPr dirty="0" err="1"/>
              <a:t>ул</a:t>
            </a:r>
            <a:r>
              <a:rPr dirty="0"/>
              <a:t>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2 – </a:t>
            </a:r>
            <a:r>
              <a:rPr dirty="0" err="1"/>
              <a:t>проспект</a:t>
            </a:r>
            <a:r>
              <a:rPr dirty="0"/>
              <a:t> </a:t>
            </a:r>
            <a:r>
              <a:rPr dirty="0" err="1"/>
              <a:t>Республики</a:t>
            </a:r>
            <a:r>
              <a:rPr dirty="0"/>
              <a:t>, 35 (</a:t>
            </a:r>
            <a:r>
              <a:rPr dirty="0" err="1"/>
              <a:t>школа</a:t>
            </a:r>
            <a:r>
              <a:rPr dirty="0"/>
              <a:t>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3 – </a:t>
            </a:r>
            <a:r>
              <a:rPr dirty="0" err="1"/>
              <a:t>Телжан</a:t>
            </a:r>
            <a:r>
              <a:rPr dirty="0"/>
              <a:t> </a:t>
            </a:r>
            <a:r>
              <a:rPr dirty="0" err="1"/>
              <a:t>Шонанұлы</a:t>
            </a:r>
            <a:r>
              <a:rPr dirty="0"/>
              <a:t> 47,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лесозавода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4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Лепсы</a:t>
            </a:r>
            <a:r>
              <a:rPr dirty="0"/>
              <a:t>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5 – </a:t>
            </a:r>
            <a:r>
              <a:rPr dirty="0" err="1"/>
              <a:t>пр.Туран</a:t>
            </a:r>
            <a:r>
              <a:rPr dirty="0"/>
              <a:t> , 2/1  </a:t>
            </a:r>
            <a:r>
              <a:rPr dirty="0" err="1"/>
              <a:t>центральная</a:t>
            </a:r>
            <a:r>
              <a:rPr dirty="0"/>
              <a:t> </a:t>
            </a:r>
            <a:r>
              <a:rPr dirty="0" err="1"/>
              <a:t>спасательная</a:t>
            </a:r>
            <a:r>
              <a:rPr dirty="0"/>
              <a:t> </a:t>
            </a:r>
            <a:r>
              <a:rPr dirty="0" err="1"/>
              <a:t>станция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6 –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Кабанбай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53, Назарбаев Университет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7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Туркестан</a:t>
            </a:r>
            <a:r>
              <a:rPr dirty="0"/>
              <a:t>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8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Бабатайулы</a:t>
            </a:r>
            <a:r>
              <a:rPr dirty="0"/>
              <a:t>, </a:t>
            </a:r>
            <a:r>
              <a:rPr dirty="0" err="1"/>
              <a:t>д</a:t>
            </a:r>
            <a:r>
              <a:rPr dirty="0"/>
              <a:t>. 24, Коктал-1, </a:t>
            </a:r>
            <a:r>
              <a:rPr dirty="0" err="1"/>
              <a:t>Сарыаркинский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9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А</a:t>
            </a:r>
            <a:r>
              <a:rPr dirty="0"/>
              <a:t>. </a:t>
            </a:r>
            <a:r>
              <a:rPr dirty="0" err="1"/>
              <a:t>Байтурсынова</a:t>
            </a:r>
            <a:r>
              <a:rPr dirty="0"/>
              <a:t>, 25, </a:t>
            </a:r>
            <a:r>
              <a:rPr dirty="0" err="1"/>
              <a:t>Мечеть</a:t>
            </a:r>
            <a:r>
              <a:rPr dirty="0"/>
              <a:t> </a:t>
            </a:r>
            <a:r>
              <a:rPr dirty="0" err="1"/>
              <a:t>Х.Султан</a:t>
            </a:r>
            <a:r>
              <a:rPr dirty="0"/>
              <a:t>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10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К</a:t>
            </a:r>
            <a:r>
              <a:rPr dirty="0"/>
              <a:t>. </a:t>
            </a:r>
            <a:r>
              <a:rPr dirty="0" err="1"/>
              <a:t>Мунайтпасова</a:t>
            </a:r>
            <a:r>
              <a:rPr dirty="0"/>
              <a:t>, 13,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 Айгисинова Н.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/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Аитбаева А.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734</TotalTime>
  <Words>660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Arial</vt:lpstr>
      <vt:lpstr>Calibri</vt:lpstr>
      <vt:lpstr>Helvetica</vt:lpstr>
      <vt:lpstr>Tahoma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101</cp:revision>
  <dcterms:modified xsi:type="dcterms:W3CDTF">2026-03-06T09:45:18Z</dcterms:modified>
</cp:coreProperties>
</file>