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02"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998401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қар, күндіз жауын-шашын (жаңбыр, қар) күтіледі. Жаяу бұрқасын, көктайғақ күтіледі. Оңтүстік-батыстан жел соғады, күші 9-14, екпіні 15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6-8 аяз, күндіз 1 аяз-1 жылы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  Ауа температурасы 2-4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30143824"/>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21341</TotalTime>
  <Words>592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4090</cp:revision>
  <cp:lastPrinted>2021-07-01T07:38:07Z</cp:lastPrinted>
  <dcterms:created xsi:type="dcterms:W3CDTF">2018-03-27T06:03:00Z</dcterms:created>
  <dcterms:modified xsi:type="dcterms:W3CDTF">2026-03-06T06:25:48Z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