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60"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17965212"/>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07 наурызға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itchFamily="18" charset="0"/>
                <a:cs typeface="Times New Roman" pitchFamily="18" charset="0"/>
              </a:rPr>
              <a:t>. </a:t>
            </a:r>
            <a:r>
              <a:rPr lang="kk-KZ" sz="1200" b="1" dirty="0" smtClean="0">
                <a:latin typeface="Times New Roman" pitchFamily="18" charset="0"/>
                <a:cs typeface="Times New Roman" pitchFamily="18" charset="0"/>
              </a:rPr>
              <a:t>06 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a:latin typeface="Times New Roman" panose="02020603050405020304" pitchFamily="18" charset="0"/>
                <a:cs typeface="Times New Roman" panose="02020603050405020304" pitchFamily="18" charset="0"/>
              </a:rPr>
              <a:t>жауын-шашынсыз.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08 наурызға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07 </a:t>
            </a:r>
            <a:r>
              <a:rPr lang="kk-KZ" altLang="ru-RU" sz="1150" b="1" dirty="0" smtClean="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08 </a:t>
            </a:r>
            <a:r>
              <a:rPr lang="kk-KZ" altLang="ru-RU" sz="1150" b="1" dirty="0" smtClean="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tabLst>
                <a:tab pos="3411538" algn="l"/>
              </a:tabLst>
            </a:pPr>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70178732"/>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27921</TotalTime>
  <Words>550</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5159</cp:revision>
  <cp:lastPrinted>2021-07-01T07:38:07Z</cp:lastPrinted>
  <dcterms:created xsi:type="dcterms:W3CDTF">2018-03-27T06:03:00Z</dcterms:created>
  <dcterms:modified xsi:type="dcterms:W3CDTF">2026-03-06T08:29:22Z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