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57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9559362"/>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15988657"/>
              </p:ext>
            </p:extLst>
          </p:nvPr>
        </p:nvGraphicFramePr>
        <p:xfrm>
          <a:off x="5015347" y="6246654"/>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58079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a:t>
            </a:r>
            <a:r>
              <a:rPr lang="kk-KZ" altLang="ru-RU" sz="1200" b="1" dirty="0" smtClean="0">
                <a:latin typeface="Times New Roman" pitchFamily="18" charset="0"/>
                <a:cs typeface="Times New Roman" pitchFamily="18" charset="0"/>
              </a:rPr>
              <a:t> наурыздағы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ға</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06 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a:solidFill>
                  <a:prstClr val="black"/>
                </a:solidFill>
                <a:latin typeface="Times New Roman" pitchFamily="18" charset="0"/>
                <a:cs typeface="Times New Roman" pitchFamily="18" charset="0"/>
              </a:rPr>
              <a:t>5-10 м/с.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sz="6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07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kk-KZ" sz="1200" b="1" dirty="0" smtClean="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a:t>
            </a:r>
            <a:r>
              <a:rPr lang="kk-KZ" sz="120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a:t>
            </a:r>
            <a:r>
              <a:rPr lang="kk-KZ" sz="120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аяз болады. </a:t>
            </a:r>
          </a:p>
        </p:txBody>
      </p:sp>
      <p:sp>
        <p:nvSpPr>
          <p:cNvPr id="22" name="TextBox 13"/>
          <p:cNvSpPr txBox="1"/>
          <p:nvPr/>
        </p:nvSpPr>
        <p:spPr>
          <a:xfrm>
            <a:off x="5044189"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180" y="324189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71121983"/>
              </p:ext>
            </p:extLst>
          </p:nvPr>
        </p:nvGraphicFramePr>
        <p:xfrm>
          <a:off x="5002285" y="4211043"/>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заттар</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smtClean="0">
                <a:solidFill>
                  <a:srgbClr val="000000"/>
                </a:solidFill>
                <a:latin typeface="Times New Roman" panose="02020603050405020304" pitchFamily="18" charset="0"/>
                <a:cs typeface="Times New Roman" panose="02020603050405020304" pitchFamily="18" charset="0"/>
              </a:rPr>
              <a:t>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7В</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a:t>
            </a:r>
            <a:r>
              <a:rPr lang="kk-KZ" altLang="ru-RU" sz="1200" b="1" i="1" dirty="0">
                <a:solidFill>
                  <a:srgbClr val="000000"/>
                </a:solidFill>
                <a:latin typeface="Times New Roman" panose="02020603050405020304" pitchFamily="18" charset="0"/>
                <a:cs typeface="Times New Roman" panose="02020603050405020304" pitchFamily="18" charset="0"/>
              </a:rPr>
              <a:t>Л.В.</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0,12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38260384"/>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lvl="0" eaLnBrk="1" hangingPunct="1">
                        <a:buNone/>
                      </a:pPr>
                      <a:r>
                        <a:rPr lang="en-US" altLang="x-none" sz="800" u="none" dirty="0">
                          <a:latin typeface="Times New Roman" panose="02020603050405020304" pitchFamily="18" charset="0"/>
                          <a:cs typeface="Times New Roman" panose="02020603050405020304" pitchFamily="18" charset="0"/>
                        </a:rPr>
                        <a:t>E-mail: </a:t>
                      </a:r>
                      <a:r>
                        <a:rPr lang="en-US" altLang="x-none" sz="800" b="1" u="none" dirty="0">
                          <a:latin typeface="Times New Roman" panose="02020603050405020304" pitchFamily="18" charset="0"/>
                          <a:cs typeface="Times New Roman" panose="02020603050405020304" pitchFamily="18" charset="0"/>
                          <a:hlinkClick r:id="rId2"/>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20282</TotalTime>
  <Words>558</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Любовь Владимировна Эрнст</cp:lastModifiedBy>
  <cp:revision>4049</cp:revision>
  <cp:lastPrinted>2021-07-01T03:56:27Z</cp:lastPrinted>
  <dcterms:created xsi:type="dcterms:W3CDTF">2018-03-27T06:03:00Z</dcterms:created>
  <dcterms:modified xsi:type="dcterms:W3CDTF">2026-03-06T06:00:46Z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