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640875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65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07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06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07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a:t>
            </a:r>
            <a:r>
              <a:rPr lang="ru-RU" sz="1200" dirty="0" smtClean="0">
                <a:latin typeface="Times New Roman" panose="02020603050405020304" pitchFamily="18" charset="0"/>
                <a:cs typeface="Times New Roman" panose="02020603050405020304" pitchFamily="18" charset="0"/>
              </a:rPr>
              <a:t>-</a:t>
            </a:r>
            <a:r>
              <a:rPr lang="ru-RU" sz="1200" dirty="0" err="1" smtClean="0">
                <a:latin typeface="Times New Roman" panose="02020603050405020304" pitchFamily="18" charset="0"/>
                <a:cs typeface="Times New Roman" panose="02020603050405020304" pitchFamily="18" charset="0"/>
              </a:rPr>
              <a:t>шашынсыз</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Кей уақытта тұман. Жел оңтүстіктен 5-10 м/с. Ауаның температурасы түнде </a:t>
            </a:r>
            <a:r>
              <a:rPr lang="kk-KZ" sz="1200" dirty="0" smtClean="0">
                <a:latin typeface="Times New Roman" panose="02020603050405020304" pitchFamily="18" charset="0"/>
                <a:cs typeface="Times New Roman" panose="02020603050405020304" pitchFamily="18" charset="0"/>
              </a:rPr>
              <a:t>1-3 аяз</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аздаған жаңбыр. </a:t>
            </a:r>
            <a:r>
              <a:rPr lang="kk-KZ" sz="1200" smtClean="0">
                <a:latin typeface="Times New Roman" panose="02020603050405020304" pitchFamily="18" charset="0"/>
                <a:cs typeface="Times New Roman" panose="02020603050405020304" pitchFamily="18" charset="0"/>
              </a:rPr>
              <a:t>Кей уақытта тұман. Жел </a:t>
            </a:r>
            <a:r>
              <a:rPr lang="kk-KZ" sz="1200" dirty="0" smtClean="0">
                <a:latin typeface="Times New Roman" panose="02020603050405020304" pitchFamily="18" charset="0"/>
                <a:cs typeface="Times New Roman" panose="02020603050405020304" pitchFamily="18" charset="0"/>
              </a:rPr>
              <a:t>шығыстан</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a:t>
            </a:r>
            <a:r>
              <a:rPr lang="kk-KZ" sz="1200" dirty="0" smtClean="0">
                <a:latin typeface="Times New Roman" panose="02020603050405020304" pitchFamily="18" charset="0"/>
                <a:cs typeface="Times New Roman" panose="02020603050405020304" pitchFamily="18" charset="0"/>
              </a:rPr>
              <a:t>-12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1-3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49820061"/>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0.034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896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0.179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498622239"/>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17293</TotalTime>
  <Words>544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4169</cp:revision>
  <cp:lastPrinted>2021-07-01T07:38:07Z</cp:lastPrinted>
  <dcterms:created xsi:type="dcterms:W3CDTF">2018-03-27T06:03:00Z</dcterms:created>
  <dcterms:modified xsi:type="dcterms:W3CDTF">2026-03-06T06:32:52Z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