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443388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06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06</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1742724"/>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4914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0.983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02663"/>
            <a:ext cx="4320480" cy="1954381"/>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07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06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07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түнде аздаған снег, жаяу бұрқасын, күндіз жауын-шашын (жаңбыр, қар),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аяз, </a:t>
            </a:r>
            <a:r>
              <a:rPr lang="kk-KZ" sz="1100">
                <a:latin typeface="Times New Roman" panose="02020603050405020304" pitchFamily="18" charset="0"/>
                <a:cs typeface="Times New Roman" panose="02020603050405020304" pitchFamily="18" charset="0"/>
              </a:rPr>
              <a:t>күндіз 0-2 </a:t>
            </a:r>
            <a:r>
              <a:rPr lang="kk-KZ" sz="1100" dirty="0">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08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07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08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Бұлтты, жауын-шашын (жаңбыр, қар),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07</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08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78853" y="284738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Седелёва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51602</TotalTime>
  <Words>627</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7436</cp:revision>
  <cp:lastPrinted>2025-07-15T07:11:11Z</cp:lastPrinted>
  <dcterms:created xsi:type="dcterms:W3CDTF">2018-03-27T06:03:00Z</dcterms:created>
  <dcterms:modified xsi:type="dcterms:W3CDTF">2026-03-06T08:15:10Z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