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216" y="14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06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118658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769715"/>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наурыздан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07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түнде қар, </a:t>
            </a:r>
            <a:r>
              <a:rPr lang="kk-KZ" sz="1100" dirty="0" smtClean="0">
                <a:latin typeface="Times New Roman" pitchFamily="18" charset="0"/>
                <a:cs typeface="Times New Roman" pitchFamily="18" charset="0"/>
              </a:rPr>
              <a:t>бұрқасын, күндіз</a:t>
            </a:r>
            <a:r>
              <a:rPr lang="kk-KZ" sz="1100" dirty="0" smtClean="0"/>
              <a:t> </a:t>
            </a:r>
            <a:r>
              <a:rPr lang="kk-KZ" sz="1100" dirty="0" smtClean="0">
                <a:latin typeface="Times New Roman" pitchFamily="18" charset="0"/>
                <a:cs typeface="Times New Roman" pitchFamily="18" charset="0"/>
              </a:rPr>
              <a:t>жауын-шашын (көбінесе қар) жаяу бұрқасын,</a:t>
            </a:r>
            <a:r>
              <a:rPr lang="kk-KZ" sz="1100" dirty="0" smtClean="0"/>
              <a:t> көктайғақ</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күндіз екпіні  25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(жаңбыр, қар), бұрқасын, көктайғақ. Оңтүстік-батыстан жел </a:t>
            </a:r>
            <a:r>
              <a:rPr lang="kk-KZ" sz="1100" dirty="0">
                <a:latin typeface="Times New Roman" pitchFamily="18" charset="0"/>
                <a:cs typeface="Times New Roman" pitchFamily="18" charset="0"/>
              </a:rPr>
              <a:t>соғады, күші 9-14, екпіні 15-20 м/с. 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18031</TotalTime>
  <Words>574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7660</cp:revision>
  <cp:lastPrinted>2021-07-01T03:56:27Z</cp:lastPrinted>
  <dcterms:created xsi:type="dcterms:W3CDTF">2018-03-27T06:03:00Z</dcterms:created>
  <dcterms:modified xsi:type="dcterms:W3CDTF">2026-03-06T08:11:27Z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