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0789326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a:t>
                      </a:r>
                      <a:r>
                        <a:rPr lang="ru-RU" dirty="0"/>
                        <a:t>6</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07</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06</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07</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түнде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аздаған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kk-KZ" sz="1200" dirty="0">
                <a:latin typeface="Times New Roman" panose="02020603050405020304" pitchFamily="18" charset="0"/>
                <a:ea typeface="Calibri"/>
                <a:cs typeface="Times New Roman" panose="02020603050405020304" pitchFamily="18" charset="0"/>
              </a:rPr>
              <a:t>, күндіз жауын-шашын </a:t>
            </a:r>
            <a:r>
              <a:rPr lang="ru-RU" sz="1200" dirty="0">
                <a:latin typeface="Times New Roman" panose="02020603050405020304" pitchFamily="18" charset="0"/>
                <a:ea typeface="Calibri"/>
                <a:cs typeface="Times New Roman" panose="02020603050405020304" pitchFamily="18" charset="0"/>
              </a:rPr>
              <a:t>(</a:t>
            </a:r>
            <a:r>
              <a:rPr lang="ru-RU" sz="1200" dirty="0" err="1">
                <a:latin typeface="Times New Roman" panose="02020603050405020304" pitchFamily="18" charset="0"/>
                <a:ea typeface="Calibri"/>
                <a:cs typeface="Times New Roman" panose="02020603050405020304" pitchFamily="18" charset="0"/>
              </a:rPr>
              <a:t>жаңбыр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kk-KZ" sz="1200" dirty="0">
                <a:latin typeface="Times New Roman" panose="02020603050405020304" pitchFamily="18" charset="0"/>
                <a:ea typeface="Calibri"/>
                <a:cs typeface="Times New Roman" panose="02020603050405020304" pitchFamily="18" charset="0"/>
              </a:rPr>
              <a:t>, 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күндіз екпіні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3-5</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-1+1</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08</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07</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08</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к</a:t>
            </a:r>
            <a:r>
              <a:rPr lang="kk-KZ" sz="1200" dirty="0">
                <a:latin typeface="Times New Roman" panose="02020603050405020304" pitchFamily="18" charset="0"/>
                <a:ea typeface="Calibri"/>
                <a:cs typeface="Times New Roman" panose="02020603050405020304" pitchFamily="18" charset="0"/>
              </a:rPr>
              <a:t>ей уақыттарда жауын-шашын </a:t>
            </a:r>
            <a:r>
              <a:rPr lang="ru-RU" sz="1200" dirty="0">
                <a:latin typeface="Times New Roman" panose="02020603050405020304" pitchFamily="18" charset="0"/>
                <a:ea typeface="Calibri"/>
                <a:cs typeface="Times New Roman" panose="02020603050405020304" pitchFamily="18" charset="0"/>
              </a:rPr>
              <a:t>(</a:t>
            </a:r>
            <a:r>
              <a:rPr lang="ru-RU" sz="1200" dirty="0" err="1">
                <a:latin typeface="Times New Roman" panose="02020603050405020304" pitchFamily="18" charset="0"/>
                <a:ea typeface="Calibri"/>
                <a:cs typeface="Times New Roman" panose="02020603050405020304" pitchFamily="18" charset="0"/>
              </a:rPr>
              <a:t>жаңбыр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a:t>
            </a:r>
            <a:r>
              <a:rPr lang="kk-KZ" sz="1200" dirty="0">
                <a:latin typeface="Times New Roman" panose="02020603050405020304" pitchFamily="18" charset="0"/>
                <a:ea typeface="Calibri"/>
                <a:cs typeface="Times New Roman" panose="02020603050405020304" pitchFamily="18" charset="0"/>
              </a:rPr>
              <a:t>  ж</a:t>
            </a:r>
            <a:r>
              <a:rPr lang="ru-RU" sz="1200" dirty="0" err="1">
                <a:latin typeface="Times New Roman" panose="02020603050405020304" pitchFamily="18" charset="0"/>
                <a:ea typeface="Calibri"/>
                <a:cs typeface="Times New Roman" panose="02020603050405020304" pitchFamily="18" charset="0"/>
              </a:rPr>
              <a:t>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a:t>
            </a:r>
            <a:r>
              <a:rPr lang="ru-RU"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екпіні 15-20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-1-3</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a:t>06</a:t>
            </a:r>
            <a:r>
              <a:rPr lang="en-US"/>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537936"/>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358631589"/>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97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Аитбаева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570</TotalTime>
  <Words>690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90</cp:revision>
  <dcterms:modified xsi:type="dcterms:W3CDTF">2026-03-06T09:45:13Z</dcterms:modified>
</cp:coreProperties>
</file>