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78738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осадки (дождь, снег). Низовая метель, гололед. Ветер южный, юго-западный 9-14, днем порывы 15-20 м/с. Температура воздуха ночью 2-4 мороза, днем 0-2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юго-западный  9-14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01868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25594</TotalTime>
  <Words>630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5133</cp:revision>
  <cp:lastPrinted>2021-07-01T03:56:27Z</cp:lastPrinted>
  <dcterms:created xsi:type="dcterms:W3CDTF">2018-03-27T06:03:00Z</dcterms:created>
  <dcterms:modified xsi:type="dcterms:W3CDTF">2026-03-07T07:43:22Z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