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5513873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08 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небольшой снег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поземок,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небольшие осадки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(преимущественно снег), низовая метель, гололед.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Туман. Ветер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12-14,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08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09 марта 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снег,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метель, гололед. Ветер юго-западный 9-14, порывы 15-20 м/с. Температура воздуха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марта, ночью 09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/Т.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20664</TotalTime>
  <Words>611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8063</cp:revision>
  <cp:lastPrinted>2021-07-01T03:56:27Z</cp:lastPrinted>
  <dcterms:created xsi:type="dcterms:W3CDTF">2018-03-27T06:03:00Z</dcterms:created>
  <dcterms:modified xsi:type="dcterms:W3CDTF">2026-03-07T08:10:40Z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