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84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387578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марта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50766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97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марта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марта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8 марта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небольшие осадки (дождь, снег), на дорогах гололедица, днем небольшой дождь. Ветер северо-западный 7-12, днем порывы 15 м/с. Температура воздуха ночью 0-2, днем 4-6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8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осадки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(дождь, снег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29216</TotalTime>
  <Words>598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4135</cp:revision>
  <cp:lastPrinted>2021-10-15T03:50:29Z</cp:lastPrinted>
  <dcterms:created xsi:type="dcterms:W3CDTF">2018-03-27T06:03:00Z</dcterms:created>
  <dcterms:modified xsi:type="dcterms:W3CDTF">2026-03-07T06:50:41Z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