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2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889643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5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марта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снег), метель, гололед. Ветер юго-западный, западный 15-20 м/с. Температура воздуха ночью 3-5 мороза, днем 1 мороза-1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снег, метель.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15-20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8-10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517443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27077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4174</cp:revision>
  <cp:lastPrinted>2021-07-01T03:56:27Z</cp:lastPrinted>
  <dcterms:created xsi:type="dcterms:W3CDTF">2018-03-27T06:03:00Z</dcterms:created>
  <dcterms:modified xsi:type="dcterms:W3CDTF">2026-03-07T06:13:42Z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