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9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825173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марта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во второй половине дня осадки (преимущественно дождь), гололед. Ветер юго-восточный, южный 5-10, днем порывы 15-20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(преимущественно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дождь), гололед.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5-10, порывы 15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тепла.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3288" y="216185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3288" y="307448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1769056"/>
              </p:ext>
            </p:extLst>
          </p:nvPr>
        </p:nvGraphicFramePr>
        <p:xfrm>
          <a:off x="5045321" y="3820158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26869</TotalTime>
  <Words>688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4569</cp:revision>
  <cp:lastPrinted>2026-02-26T05:59:30Z</cp:lastPrinted>
  <dcterms:created xsi:type="dcterms:W3CDTF">2018-03-27T06:03:00Z</dcterms:created>
  <dcterms:modified xsi:type="dcterms:W3CDTF">2026-03-07T07:24:10Z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