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258" y="7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584091731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0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марта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862997897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738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2026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временами дождь, туман. Ветер юго-западный 7-12 м/с. Температура воздуха ночью 4-6, днем 14-16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марта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марта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2026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дождь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Временами туман. Ветер северо-западный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3-5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./Әмірова 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Д.Қ.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14359</TotalTime>
  <Words>611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3973</cp:revision>
  <cp:lastPrinted>2021-07-01T03:56:27Z</cp:lastPrinted>
  <dcterms:created xsi:type="dcterms:W3CDTF">2018-03-27T06:03:00Z</dcterms:created>
  <dcterms:modified xsi:type="dcterms:W3CDTF">2026-03-07T07:35:08Z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