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25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33632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975236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дождь. Временами туман. Ветер юго-западный 7-12 м/с. Температура воздуха ночью 3-5, днем 14-16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14401</TotalTime>
  <Words>589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3987</cp:revision>
  <cp:lastPrinted>2021-07-01T03:56:27Z</cp:lastPrinted>
  <dcterms:created xsi:type="dcterms:W3CDTF">2018-03-27T06:03:00Z</dcterms:created>
  <dcterms:modified xsi:type="dcterms:W3CDTF">2026-03-07T07:31:42Z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