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05331698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марта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53981" y="201141"/>
            <a:ext cx="462245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08 марта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ночью небольшой снег, днем снег, низовая метель. Ветер западный, юго-западный 7-12, днем порывы 15-18 м/с. Температура воздуха ночью 6-8, днем 3-5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09 марта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09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небольшой снег. Ветер юго-западный с переходом на северный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12-14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07 марта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4610657"/>
              </p:ext>
            </p:extLst>
          </p:nvPr>
        </p:nvGraphicFramePr>
        <p:xfrm>
          <a:off x="5049291" y="3985118"/>
          <a:ext cx="4613617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194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1083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1083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002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170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43471" y="2306860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марта,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марта 2026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9814" y="3188474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4882412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61900</TotalTime>
  <Words>606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6869</cp:revision>
  <cp:lastPrinted>2021-02-03T11:37:00Z</cp:lastPrinted>
  <dcterms:created xsi:type="dcterms:W3CDTF">2018-03-27T06:03:00Z</dcterms:created>
  <dcterms:modified xsi:type="dcterms:W3CDTF">2026-03-07T07:35:40Z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