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08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07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08 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Ночью </a:t>
            </a:r>
            <a:r>
              <a:rPr lang="ru-RU" dirty="0">
                <a:solidFill>
                  <a:schemeClr val="tx1"/>
                </a:solidFill>
              </a:rPr>
              <a:t>и </a:t>
            </a:r>
            <a:r>
              <a:rPr lang="ru-RU" dirty="0" smtClean="0">
                <a:solidFill>
                  <a:schemeClr val="tx1"/>
                </a:solidFill>
              </a:rPr>
              <a:t>утром туман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5-10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0,+2</a:t>
            </a:r>
            <a:r>
              <a:rPr lang="ru-RU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°С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+14+16</a:t>
            </a:r>
            <a:r>
              <a:rPr lang="ru-RU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°С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09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08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09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 Временами туман. Ветер юго-западный 3-8 м/с. Температура воздуха ночью +3+5°С.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18008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09 марта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28792</TotalTime>
  <Words>794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6960</cp:revision>
  <cp:lastPrinted>2021-07-01T09:11:30Z</cp:lastPrinted>
  <dcterms:created xsi:type="dcterms:W3CDTF">2018-03-27T06:03:00Z</dcterms:created>
  <dcterms:modified xsi:type="dcterms:W3CDTF">2026-03-07T07:08:01Z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