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0307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южный, юго-западный  9-14, днем порывы 15-20 м/с. Температура воздуха ночью около 0 градусов,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63128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РМ-2,5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5703</TotalTime>
  <Words>578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1077</cp:revision>
  <cp:lastPrinted>2021-07-01T03:56:27Z</cp:lastPrinted>
  <dcterms:created xsi:type="dcterms:W3CDTF">2024-09-22T07:48:17Z</dcterms:created>
  <dcterms:modified xsi:type="dcterms:W3CDTF">2026-03-07T07:24:39Z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