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>
        <p:scale>
          <a:sx n="100" d="100"/>
          <a:sy n="100" d="100"/>
        </p:scale>
        <p:origin x="-2395" y="-18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712906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306183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240602"/>
            <a:ext cx="439558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небольшие осадки (снег, дождь), низовая метель, гололед, днем осадки (дождь, снег), низовая метель, гололед. Ветер юго-западный 9-14 м/с. Температура воздуха ночью 2-4 мороза, днем 0-2 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3-5 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866527"/>
              </p:ext>
            </p:extLst>
          </p:nvPr>
        </p:nvGraphicFramePr>
        <p:xfrm>
          <a:off x="5149471" y="3876544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95637" y="2163217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89876" y="3028209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55598</TotalTime>
  <Words>676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7810</cp:revision>
  <cp:lastPrinted>2025-08-12T06:13:34Z</cp:lastPrinted>
  <dcterms:created xsi:type="dcterms:W3CDTF">2018-03-27T06:03:00Z</dcterms:created>
  <dcterms:modified xsi:type="dcterms:W3CDTF">2026-03-07T06:14:03Z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