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81846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во второй половине дня осадки (преимущественно дождь), гололед. Ветер юго-восточный, южный 5-10,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3-5° тепла.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дождь), гололед.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тепла.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3" y="254582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439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413686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21065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4079</cp:revision>
  <cp:lastPrinted>2021-10-14T11:15:53Z</cp:lastPrinted>
  <dcterms:created xsi:type="dcterms:W3CDTF">2018-03-27T06:03:00Z</dcterms:created>
  <dcterms:modified xsi:type="dcterms:W3CDTF">2026-03-07T07:32:58Z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