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39953412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66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8718338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5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ночью снег, днем небольшие осадки (дождь, снег), низовая метель, гололед. Туман. Ветер </a:t>
            </a:r>
            <a:r>
              <a:rPr lang="ru-RU" sz="1100" smtClean="0">
                <a:latin typeface="Times New Roman" pitchFamily="18" charset="0"/>
                <a:ea typeface="Calibri"/>
                <a:cs typeface="Times New Roman" pitchFamily="18" charset="0"/>
              </a:rPr>
              <a:t>западный, северо-западный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9-14, днем порывы 15-20 м/с. Температура воздуха ночью 7-9, днем 1-3 мороза.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indent="180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7-12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18-20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38109</TotalTime>
  <Words>612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6693</cp:revision>
  <cp:lastPrinted>2021-07-01T03:56:27Z</cp:lastPrinted>
  <dcterms:created xsi:type="dcterms:W3CDTF">2018-03-27T06:03:00Z</dcterms:created>
  <dcterms:modified xsi:type="dcterms:W3CDTF">2026-03-07T07:12:11Z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