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9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7984420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во второй половине дня осадки (преимущественно дождь), гололед.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юго-западный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5-10, днем порывы 15-20 м/с. Температура воздуха ночью 3-5° мороза, днем 3-5° тепла.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09 марта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снег),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5-10, порывы 15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0-2°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37604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1078" y="33362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7999987"/>
              </p:ext>
            </p:extLst>
          </p:nvPr>
        </p:nvGraphicFramePr>
        <p:xfrm>
          <a:off x="5032322" y="430743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21264</TotalTime>
  <Words>604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4108</cp:revision>
  <cp:lastPrinted>2021-07-01T03:56:27Z</cp:lastPrinted>
  <dcterms:created xsi:type="dcterms:W3CDTF">2018-03-27T06:03:00Z</dcterms:created>
  <dcterms:modified xsi:type="dcterms:W3CDTF">2026-03-07T07:29:06Z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