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988163"/>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08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08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түнде аздаған қар, күндіз қар жауады, жаяу бұрқасын болады. Батыстан, оңтүстік-батыстан </a:t>
            </a:r>
            <a:r>
              <a:rPr lang="kk-KZ" altLang="ru-RU" sz="1100" dirty="0">
                <a:latin typeface="Times New Roman" panose="02020603050405020304" pitchFamily="18" charset="0"/>
                <a:cs typeface="Times New Roman" panose="02020603050405020304" pitchFamily="18" charset="0"/>
                <a:sym typeface="+mn-ea"/>
              </a:rPr>
              <a:t>жел соғады, күші </a:t>
            </a:r>
            <a:r>
              <a:rPr lang="kk-KZ" altLang="ru-RU" sz="1100" dirty="0" smtClean="0">
                <a:latin typeface="Times New Roman" panose="02020603050405020304" pitchFamily="18" charset="0"/>
                <a:cs typeface="Times New Roman" panose="02020603050405020304" pitchFamily="18" charset="0"/>
                <a:sym typeface="+mn-ea"/>
              </a:rPr>
              <a:t>7-12, күндіз екпіні 15-18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6-8, күндіз 3-5 градус суық болады.</a:t>
            </a:r>
          </a:p>
          <a:p>
            <a:pPr algn="ctr"/>
            <a:r>
              <a:rPr lang="kk-KZ" altLang="ru-RU" sz="1100" b="1" dirty="0" smtClean="0">
                <a:latin typeface="Times New Roman" panose="02020603050405020304" pitchFamily="18" charset="0"/>
                <a:cs typeface="Times New Roman" panose="02020603050405020304" pitchFamily="18" charset="0"/>
                <a:sym typeface="+mn-ea"/>
              </a:rPr>
              <a:t>09 наурызға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08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09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Бұлтты, аздаған қар жауады. Оңтүстік-батыстан соғатын жел солтүстікке ауысады</a:t>
            </a:r>
            <a:r>
              <a:rPr lang="kk-KZ" sz="1100" dirty="0" smtClean="0">
                <a:latin typeface="Times New Roman" panose="02020603050405020304" pitchFamily="18" charset="0"/>
                <a:cs typeface="Times New Roman" panose="02020603050405020304" pitchFamily="18" charset="0"/>
              </a:rPr>
              <a:t>, күші 5-10 м/с. Ауа температурасы 12-14 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908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9170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08 наурызда, 09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a:t>
            </a:r>
            <a:r>
              <a:rPr lang="kk-KZ" altLang="ru-RU" sz="1200" b="1" i="1" smtClean="0">
                <a:solidFill>
                  <a:srgbClr val="000000"/>
                </a:solidFill>
                <a:latin typeface="Times New Roman" panose="02020603050405020304" pitchFamily="18" charset="0"/>
                <a:cs typeface="Times New Roman" panose="02020603050405020304" pitchFamily="18" charset="0"/>
              </a:rPr>
              <a:t>А.А</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42350</TotalTime>
  <Words>534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6630</cp:revision>
  <cp:lastPrinted>2021-07-01T07:38:07Z</cp:lastPrinted>
  <dcterms:created xsi:type="dcterms:W3CDTF">2018-03-27T06:03:00Z</dcterms:created>
  <dcterms:modified xsi:type="dcterms:W3CDTF">2026-03-07T07:35:29Z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