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25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4264421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218918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жаңбыр, тұман болады. Оңтүстік-батыстан жел соғады, күші 7-12 м/с. Ауа температурасы түнде 4-6, күндіз 14-16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Кей уақыттарда тұман болады. Солтүстік-батыстан </a:t>
            </a:r>
            <a:r>
              <a:rPr lang="kk-KZ" sz="1100" dirty="0" smtClean="0">
                <a:latin typeface="Times New Roman" pitchFamily="18" charset="0"/>
                <a:cs typeface="Times New Roman" pitchFamily="18" charset="0"/>
              </a:rPr>
              <a:t>жел соғады, күші 8-13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14251</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4063</cp:revision>
  <cp:lastPrinted>2021-07-01T03:56:27Z</cp:lastPrinted>
  <dcterms:created xsi:type="dcterms:W3CDTF">2018-03-27T06:03:00Z</dcterms:created>
  <dcterms:modified xsi:type="dcterms:W3CDTF">2026-03-07T07:42:07Z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