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42209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0065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күннің екінші жартысында </a:t>
            </a:r>
            <a:r>
              <a:rPr lang="kk-KZ" sz="1200" dirty="0" smtClean="0">
                <a:latin typeface="Times New Roman" panose="02020603050405020304" pitchFamily="18" charset="0"/>
                <a:cs typeface="Times New Roman" panose="02020603050405020304" pitchFamily="18" charset="0"/>
              </a:rPr>
              <a:t>жауын-шашын (көбінесе жаңбыр), 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sz="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жауын-шашын (көбінесе жаңбыр</a:t>
            </a:r>
            <a:r>
              <a:rPr lang="kk-KZ" sz="1200" dirty="0" smtClean="0">
                <a:latin typeface="Times New Roman" panose="02020603050405020304" pitchFamily="18" charset="0"/>
                <a:cs typeface="Times New Roman" panose="02020603050405020304" pitchFamily="18" charset="0"/>
              </a:rPr>
              <a:t>), 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екпіні 15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4499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56351" y="33093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369343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23856</TotalTime>
  <Words>658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4453</cp:revision>
  <cp:lastPrinted>2021-07-01T03:56:27Z</cp:lastPrinted>
  <dcterms:created xsi:type="dcterms:W3CDTF">2018-03-27T06:03:00Z</dcterms:created>
  <dcterms:modified xsi:type="dcterms:W3CDTF">2026-03-07T07:32:52Z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