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20513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08 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Кей уақытта тұман. Жел оңтүстік-батыстан, батыстан 6-11 м/с. Ауаның температурасы түнде 1-3, күндіз 10-12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Кей уақытта тұман. Жел 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420857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4267348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17297</TotalTime>
  <Words>545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4171</cp:revision>
  <cp:lastPrinted>2021-07-01T07:38:07Z</cp:lastPrinted>
  <dcterms:created xsi:type="dcterms:W3CDTF">2018-03-27T06:03:00Z</dcterms:created>
  <dcterms:modified xsi:type="dcterms:W3CDTF">2026-03-07T06:03:09Z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