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20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575108"/>
              </p:ext>
            </p:extLst>
          </p:nvPr>
        </p:nvGraphicFramePr>
        <p:xfrm>
          <a:off x="380554" y="3558935"/>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07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07</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853375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08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07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түнде аздаған жауын-шашын (жаңбыр, қар), жаяу бұрқасын, көктайғақ, күндіз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аяз, күндіз 0-2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09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09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155811"/>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08</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09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18563" y="2895636"/>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51628</TotalTime>
  <Words>625</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7439</cp:revision>
  <cp:lastPrinted>2025-07-15T07:11:11Z</cp:lastPrinted>
  <dcterms:created xsi:type="dcterms:W3CDTF">2018-03-27T06:03:00Z</dcterms:created>
  <dcterms:modified xsi:type="dcterms:W3CDTF">2026-03-07T06:13:54Z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