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66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07 </a:t>
                      </a:r>
                      <a:r>
                        <a:rPr lang="kk-KZ" altLang="zh-CN" sz="1200" b="1" i="1" baseline="0" dirty="0">
                          <a:solidFill>
                            <a:schemeClr val="tx2"/>
                          </a:solidFill>
                          <a:latin typeface="Times New Roman" pitchFamily="18" charset="0"/>
                          <a:cs typeface="Times New Roman" pitchFamily="18" charset="0"/>
                        </a:rPr>
                        <a:t>наурыз</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07 </a:t>
            </a:r>
            <a:r>
              <a:rPr lang="ru-RU" altLang="ru-RU" sz="1200" b="1" dirty="0" err="1">
                <a:solidFill>
                  <a:srgbClr val="000000"/>
                </a:solidFill>
                <a:latin typeface="Times New Roman" pitchFamily="18" charset="0"/>
                <a:cs typeface="Times New Roman" pitchFamily="18" charset="0"/>
              </a:rPr>
              <a:t>наурызға</a:t>
            </a:r>
            <a:r>
              <a:rPr lang="kk-KZ" altLang="ru-RU" sz="1200" b="1" dirty="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34266879"/>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769715"/>
          </a:xfrm>
          <a:prstGeom prst="rect">
            <a:avLst/>
          </a:prstGeom>
          <a:ln w="12700">
            <a:solidFill>
              <a:schemeClr val="accent1"/>
            </a:solidFill>
          </a:ln>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наурызға</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07 </a:t>
            </a:r>
            <a:r>
              <a:rPr lang="kk-KZ" altLang="ru-RU" sz="1050" b="1" dirty="0">
                <a:solidFill>
                  <a:srgbClr val="000000"/>
                </a:solidFill>
                <a:latin typeface="Times New Roman" pitchFamily="18" charset="0"/>
                <a:cs typeface="Times New Roman" pitchFamily="18" charset="0"/>
              </a:rPr>
              <a:t>наурыздан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наурызға</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Бұлтты, түнде </a:t>
            </a:r>
            <a:r>
              <a:rPr lang="kk-KZ" sz="1100" dirty="0" smtClean="0">
                <a:latin typeface="Times New Roman" pitchFamily="18" charset="0"/>
                <a:cs typeface="Times New Roman" pitchFamily="18" charset="0"/>
              </a:rPr>
              <a:t>аздаған </a:t>
            </a:r>
            <a:r>
              <a:rPr lang="kk-KZ" sz="1100" dirty="0" smtClean="0">
                <a:latin typeface="Times New Roman" pitchFamily="18" charset="0"/>
                <a:cs typeface="Times New Roman" pitchFamily="18" charset="0"/>
              </a:rPr>
              <a:t>қар</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сырма</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аздаған </a:t>
            </a:r>
            <a:r>
              <a:rPr lang="kk-KZ" sz="1100" dirty="0" smtClean="0">
                <a:latin typeface="Times New Roman" pitchFamily="18" charset="0"/>
                <a:cs typeface="Times New Roman" pitchFamily="18" charset="0"/>
              </a:rPr>
              <a:t>жауын-шашын </a:t>
            </a:r>
            <a:r>
              <a:rPr lang="kk-KZ" sz="1100" dirty="0">
                <a:latin typeface="Times New Roman" pitchFamily="18" charset="0"/>
                <a:cs typeface="Times New Roman" pitchFamily="18" charset="0"/>
              </a:rPr>
              <a:t>(көбінесе қар</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жаяу бұрқасын, көктайғақ</a:t>
            </a:r>
            <a:r>
              <a:rPr lang="kk-KZ"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Тұман.</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күндіз екпіні  </a:t>
            </a:r>
            <a:r>
              <a:rPr lang="kk-KZ" sz="1100" dirty="0" smtClean="0">
                <a:latin typeface="Times New Roman" pitchFamily="18" charset="0"/>
                <a:cs typeface="Times New Roman" pitchFamily="18" charset="0"/>
              </a:rPr>
              <a:t>15-20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12-14,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1-3 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a:p>
            <a:pPr indent="182563"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09 наурызға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08 </a:t>
            </a:r>
            <a:r>
              <a:rPr lang="kk-KZ" altLang="ru-RU" sz="1100" b="1" dirty="0">
                <a:solidFill>
                  <a:srgbClr val="000000"/>
                </a:solidFill>
                <a:latin typeface="Times New Roman" pitchFamily="18" charset="0"/>
                <a:cs typeface="Times New Roman" pitchFamily="18" charset="0"/>
              </a:rPr>
              <a:t>наурыздан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09 </a:t>
            </a:r>
            <a:r>
              <a:rPr lang="kk-KZ" altLang="ru-RU" sz="1100" b="1" dirty="0">
                <a:solidFill>
                  <a:srgbClr val="000000"/>
                </a:solidFill>
                <a:latin typeface="Times New Roman" pitchFamily="18" charset="0"/>
                <a:cs typeface="Times New Roman" pitchFamily="18" charset="0"/>
              </a:rPr>
              <a:t>наурызға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Бұлтты</a:t>
            </a:r>
            <a:r>
              <a:rPr lang="kk-KZ" sz="1100" dirty="0" smtClean="0">
                <a:latin typeface="Times New Roman" pitchFamily="18" charset="0"/>
                <a:cs typeface="Times New Roman" pitchFamily="18" charset="0"/>
              </a:rPr>
              <a:t>, қар, </a:t>
            </a:r>
            <a:r>
              <a:rPr lang="kk-KZ" sz="1100" dirty="0">
                <a:latin typeface="Times New Roman" pitchFamily="18" charset="0"/>
                <a:cs typeface="Times New Roman" pitchFamily="18" charset="0"/>
              </a:rPr>
              <a:t>бұрқасын, көктайғақ. Оңтүстік-батыстан жел соғады, күші 9-14, екпіні 15-20 м/с. Ауа температурасы </a:t>
            </a:r>
            <a:r>
              <a:rPr lang="kk-KZ" sz="1100" dirty="0" smtClean="0">
                <a:latin typeface="Times New Roman" pitchFamily="18" charset="0"/>
                <a:cs typeface="Times New Roman" pitchFamily="18" charset="0"/>
              </a:rPr>
              <a:t>13-15 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08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09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/Т. </a:t>
            </a:r>
            <a:r>
              <a:rPr lang="ru-RU" altLang="ru-RU" sz="1200" b="1" i="1">
                <a:solidFill>
                  <a:srgbClr val="000000"/>
                </a:solidFill>
                <a:latin typeface="Times New Roman" panose="02020603050405020304" pitchFamily="18" charset="0"/>
                <a:cs typeface="Times New Roman" panose="02020603050405020304" pitchFamily="18" charset="0"/>
              </a:rPr>
              <a:t>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18035</TotalTime>
  <Words>576</Words>
  <Application>Microsoft Office PowerPoint</Application>
  <PresentationFormat>Лист A4 (210x297 мм)</PresentationFormat>
  <Paragraphs>94</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7663</cp:revision>
  <cp:lastPrinted>2021-07-01T03:56:27Z</cp:lastPrinted>
  <dcterms:created xsi:type="dcterms:W3CDTF">2018-03-27T06:03:00Z</dcterms:created>
  <dcterms:modified xsi:type="dcterms:W3CDTF">2026-03-07T08:10:20Z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