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5" d="100"/>
          <a:sy n="105" d="100"/>
        </p:scale>
        <p:origin x="8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9058080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a:t>
                      </a:r>
                      <a:r>
                        <a:rPr lang="ru-RU" dirty="0"/>
                        <a:t>7</a:t>
                      </a:r>
                      <a:r>
                        <a:rPr lang="en-US" dirty="0"/>
                        <a:t>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57562" y="115886"/>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08</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07</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08</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a:solidFill>
                  <a:prstClr val="black"/>
                </a:solidFill>
                <a:latin typeface="Times New Roman" panose="02020603050405020304" pitchFamily="18" charset="0"/>
                <a:ea typeface="Calibri"/>
                <a:cs typeface="Times New Roman" pitchFamily="18" charset="0"/>
                <a:sym typeface="Calibri"/>
              </a:rPr>
              <a:t>к</a:t>
            </a:r>
            <a:r>
              <a:rPr lang="kk-KZ" sz="1200" dirty="0">
                <a:latin typeface="Times New Roman" panose="02020603050405020304" pitchFamily="18" charset="0"/>
                <a:ea typeface="Calibri"/>
                <a:cs typeface="Times New Roman" panose="02020603050405020304" pitchFamily="18" charset="0"/>
              </a:rPr>
              <a:t>ей уақыттарда жауын-шашын </a:t>
            </a:r>
            <a:r>
              <a:rPr lang="ru-RU" sz="1200" dirty="0">
                <a:latin typeface="Times New Roman" panose="02020603050405020304" pitchFamily="18" charset="0"/>
                <a:ea typeface="Calibri"/>
                <a:cs typeface="Times New Roman" panose="02020603050405020304" pitchFamily="18" charset="0"/>
              </a:rPr>
              <a:t>(</a:t>
            </a:r>
            <a:r>
              <a:rPr lang="ru-RU" sz="1200" dirty="0" err="1">
                <a:latin typeface="Times New Roman" panose="02020603050405020304" pitchFamily="18" charset="0"/>
                <a:ea typeface="Calibri"/>
                <a:cs typeface="Times New Roman" panose="02020603050405020304" pitchFamily="18" charset="0"/>
              </a:rPr>
              <a:t>жаңбыр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a:t>
            </a:r>
            <a:r>
              <a:rPr lang="kk-KZ" sz="1200" dirty="0">
                <a:latin typeface="Times New Roman" panose="02020603050405020304" pitchFamily="18" charset="0"/>
                <a:ea typeface="Calibri"/>
                <a:cs typeface="Times New Roman" panose="02020603050405020304" pitchFamily="18" charset="0"/>
              </a:rPr>
              <a:t>  ж</a:t>
            </a:r>
            <a:r>
              <a:rPr lang="ru-RU" sz="1200" dirty="0" err="1">
                <a:latin typeface="Times New Roman" panose="02020603050405020304" pitchFamily="18" charset="0"/>
                <a:ea typeface="Calibri"/>
                <a:cs typeface="Times New Roman" panose="02020603050405020304" pitchFamily="18" charset="0"/>
              </a:rPr>
              <a:t>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және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таңертең</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тұман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екпіні 15-20, күндіз </a:t>
            </a:r>
            <a:r>
              <a:rPr lang="ru-RU" sz="1200" kern="0" dirty="0">
                <a:solidFill>
                  <a:prstClr val="black"/>
                </a:solidFill>
                <a:latin typeface="Times New Roman" panose="02020603050405020304" pitchFamily="18" charset="0"/>
                <a:ea typeface="Calibri"/>
                <a:cs typeface="Times New Roman" pitchFamily="18" charset="0"/>
                <a:sym typeface="Calibri"/>
              </a:rPr>
              <a:t>к</a:t>
            </a:r>
            <a:r>
              <a:rPr lang="kk-KZ" sz="1200" dirty="0">
                <a:latin typeface="Times New Roman" panose="02020603050405020304" pitchFamily="18" charset="0"/>
                <a:ea typeface="Calibri"/>
                <a:cs typeface="Times New Roman" panose="02020603050405020304" pitchFamily="18" charset="0"/>
              </a:rPr>
              <a:t>ей уақыттарда 23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0,-2</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0+2</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09</a:t>
            </a:r>
            <a:r>
              <a:rPr lang="en-US"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08</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08</a:t>
            </a:r>
            <a:r>
              <a:rPr lang="en-US"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09-ге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к</a:t>
            </a:r>
            <a:r>
              <a:rPr lang="kk-KZ" sz="1200" dirty="0">
                <a:latin typeface="Times New Roman" panose="02020603050405020304" pitchFamily="18" charset="0"/>
                <a:ea typeface="Calibri"/>
                <a:cs typeface="Times New Roman" panose="02020603050405020304" pitchFamily="18" charset="0"/>
              </a:rPr>
              <a:t>ей уақыттарда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a:t>
            </a:r>
            <a:r>
              <a:rPr lang="ru-RU" sz="1200" dirty="0">
                <a:latin typeface="Times New Roman" panose="02020603050405020304" pitchFamily="18" charset="0"/>
                <a:ea typeface="Calibri"/>
                <a:cs typeface="Times New Roman" panose="02020603050405020304" pitchFamily="18" charset="0"/>
              </a:rPr>
              <a:t> </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екпіні 15-20 </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-6-8</a:t>
            </a:r>
            <a:r>
              <a:rPr lang="ru-RU" altLang="ru-RU" sz="1200">
                <a:latin typeface="Times New Roman" panose="02020603050405020304" pitchFamily="18" charset="0"/>
                <a:cs typeface="Times New Roman" panose="02020603050405020304" pitchFamily="18" charset="0"/>
                <a:sym typeface="+mn-ea"/>
              </a:rPr>
              <a:t>°</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07</a:t>
            </a:r>
            <a:r>
              <a:rPr lang="en-US" dirty="0"/>
              <a:t>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10150" y="2537936"/>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657493662"/>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39</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2412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Гончарова Л</a:t>
            </a:r>
            <a:r>
              <a:rPr lang="kk-KZ"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672</TotalTime>
  <Words>700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94</cp:revision>
  <dcterms:modified xsi:type="dcterms:W3CDTF">2026-03-07T07:47:32Z</dcterms:modified>
</cp:coreProperties>
</file>