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7" d="100"/>
          <a:sy n="107" d="100"/>
        </p:scale>
        <p:origin x="102"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7237156"/>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07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08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 (жаңбыр, қар) жауады, бұрқасын, көктайғақ күтіледі. Оңтүстік-батыстан, батыстан жел соғады, күші 15-20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3-5 аяз, күндіз 1 аяз-1 жылы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08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09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қар жауады, бұрқасын күтіледі. Оңтүстік-батыстан жел соғады, күші 15-20 м/с.  Ауа температурасы 8-10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360303160"/>
              </p:ext>
            </p:extLst>
          </p:nvPr>
        </p:nvGraphicFramePr>
        <p:xfrm>
          <a:off x="5071897" y="4509120"/>
          <a:ext cx="4572000" cy="205589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18967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82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26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508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261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2612">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546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21352</TotalTime>
  <Words>590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4093</cp:revision>
  <cp:lastPrinted>2021-07-01T07:38:07Z</cp:lastPrinted>
  <dcterms:created xsi:type="dcterms:W3CDTF">2018-03-27T06:03:00Z</dcterms:created>
  <dcterms:modified xsi:type="dcterms:W3CDTF">2026-03-07T06:13:45Z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