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391842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07 наурыз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наурыз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Б</a:t>
            </a:r>
            <a:r>
              <a:rPr lang="ru-RU" sz="1200" dirty="0"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тәңертең және күндіз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бұрқасын,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Т</a:t>
            </a:r>
            <a:r>
              <a:rPr lang="kk-KZ" sz="1200" dirty="0" smtClean="0">
                <a:latin typeface="Times New Roman" panose="02020603050405020304" pitchFamily="18" charset="0"/>
                <a:cs typeface="Times New Roman" panose="02020603050405020304" pitchFamily="18" charset="0"/>
              </a:rPr>
              <a:t>ұман</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түнде 9-14, күндіз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09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08 наурыз сағ. 20-дан бастап 09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smtClean="0">
                <a:solidFill>
                  <a:prstClr val="black"/>
                </a:solidFill>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бұрқасын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екпіні15-20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20-22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115386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30184</TotalTime>
  <Words>597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5541</cp:revision>
  <cp:lastPrinted>2021-07-01T07:38:07Z</cp:lastPrinted>
  <dcterms:created xsi:type="dcterms:W3CDTF">2018-03-27T06:03:00Z</dcterms:created>
  <dcterms:modified xsi:type="dcterms:W3CDTF">2026-03-07T07:12:31Z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