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150871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66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9555374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1169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0.234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76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0.378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0.975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0.076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наурызға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07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smtClean="0">
                <a:latin typeface="Times New Roman" panose="02020603050405020304" pitchFamily="18" charset="0"/>
                <a:cs typeface="Times New Roman" panose="02020603050405020304"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қар, күндіз аздаған </a:t>
            </a:r>
            <a:r>
              <a:rPr lang="kk-KZ" sz="1100" dirty="0">
                <a:latin typeface="Times New Roman" pitchFamily="18" charset="0"/>
                <a:cs typeface="Times New Roman" pitchFamily="18" charset="0"/>
              </a:rPr>
              <a:t>жауын-шашын (жаңбыр, қар</a:t>
            </a:r>
            <a:r>
              <a:rPr lang="kk-KZ" sz="1100" dirty="0">
                <a:latin typeface="Times New Roman" pitchFamily="18" charset="0"/>
                <a:cs typeface="Times New Roman" pitchFamily="18" charset="0"/>
              </a:rPr>
              <a:t>), жаяу бұрқасын, </a:t>
            </a:r>
            <a:r>
              <a:rPr lang="kk-KZ" sz="1100" dirty="0" smtClean="0">
                <a:latin typeface="Times New Roman" pitchFamily="18" charset="0"/>
                <a:cs typeface="Times New Roman" pitchFamily="18" charset="0"/>
              </a:rPr>
              <a:t>көктайғақ. </a:t>
            </a:r>
            <a:r>
              <a:rPr lang="kk-KZ" sz="1100" dirty="0" smtClean="0">
                <a:latin typeface="Times New Roman" pitchFamily="18" charset="0"/>
                <a:cs typeface="Times New Roman" pitchFamily="18" charset="0"/>
              </a:rPr>
              <a:t>Тұман.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батыстан, солтүстік-батыстан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-14, күндіз екпіні 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7</a:t>
            </a:r>
            <a:r>
              <a:rPr lang="kk-KZ" sz="1100" dirty="0" smtClean="0">
                <a:latin typeface="Times New Roman" pitchFamily="18" charset="0"/>
                <a:cs typeface="Times New Roman" pitchFamily="18" charset="0"/>
              </a:rPr>
              <a:t>-9, күндіз 1-3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08 наурызға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07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08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солтүстік-батыстан соғады,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73626"/>
            <a:ext cx="4651184"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08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39410</TotalTime>
  <Words>586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7337</cp:revision>
  <cp:lastPrinted>2021-07-01T03:56:27Z</cp:lastPrinted>
  <dcterms:created xsi:type="dcterms:W3CDTF">2018-03-27T06:03:00Z</dcterms:created>
  <dcterms:modified xsi:type="dcterms:W3CDTF">2026-03-07T07:12:16Z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