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1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594245"/>
              </p:ext>
            </p:extLst>
          </p:nvPr>
        </p:nvGraphicFramePr>
        <p:xfrm>
          <a:off x="307975" y="2443336"/>
          <a:ext cx="4465638" cy="44196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a:t>
                      </a:r>
                      <a:r>
                        <a:rPr lang="en-US" altLang="x-none" sz="1600" b="1" i="1" dirty="0" smtClean="0">
                          <a:solidFill>
                            <a:srgbClr val="002060"/>
                          </a:solidFill>
                          <a:latin typeface="Times New Roman" panose="02020603050405020304" pitchFamily="18" charset="0"/>
                          <a:cs typeface="Times New Roman" panose="02020603050405020304" pitchFamily="18" charset="0"/>
                        </a:rPr>
                        <a:t>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7</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269852"/>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itchFamily="18" charset="0"/>
                <a:cs typeface="Times New Roman" pitchFamily="18" charset="0"/>
              </a:rPr>
              <a:t>. </a:t>
            </a:r>
            <a:r>
              <a:rPr lang="kk-KZ" sz="1200" b="1" dirty="0" smtClean="0">
                <a:latin typeface="Times New Roman" pitchFamily="18" charset="0"/>
                <a:cs typeface="Times New Roman" pitchFamily="18" charset="0"/>
              </a:rPr>
              <a:t>0</a:t>
            </a:r>
            <a:r>
              <a:rPr lang="en-US" sz="1200" b="1" dirty="0" smtClean="0">
                <a:latin typeface="Times New Roman" pitchFamily="18" charset="0"/>
                <a:cs typeface="Times New Roman" pitchFamily="18" charset="0"/>
              </a:rPr>
              <a:t>7</a:t>
            </a:r>
            <a:r>
              <a:rPr lang="kk-KZ" sz="1200" b="1" dirty="0" smtClean="0">
                <a:latin typeface="Times New Roman" pitchFamily="18" charset="0"/>
                <a:cs typeface="Times New Roman" pitchFamily="18" charset="0"/>
              </a:rPr>
              <a:t> </a:t>
            </a:r>
            <a:r>
              <a:rPr lang="kk-KZ"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en-US" sz="1200" b="1" dirty="0" smtClean="0">
                <a:latin typeface="Times New Roman" panose="02020603050405020304" pitchFamily="18" charset="0"/>
                <a:cs typeface="Times New Roman" panose="02020603050405020304" pitchFamily="18" charset="0"/>
              </a:rPr>
              <a:t>08</a:t>
            </a:r>
            <a:r>
              <a:rPr 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a:t>
            </a:r>
            <a:r>
              <a:rPr lang="kk-KZ" altLang="ru-RU" sz="1200" dirty="0" smtClean="0">
                <a:latin typeface="Times New Roman" panose="02020603050405020304" pitchFamily="18" charset="0"/>
                <a:cs typeface="Times New Roman" panose="02020603050405020304" pitchFamily="18" charset="0"/>
              </a:rPr>
              <a:t>бұлтты,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2–4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0–2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a:t>
            </a:r>
            <a:r>
              <a:rPr lang="en-US" altLang="ru-RU" sz="1150" b="1" dirty="0" smtClean="0">
                <a:latin typeface="Times New Roman" panose="02020603050405020304" pitchFamily="18" charset="0"/>
                <a:cs typeface="Times New Roman" panose="02020603050405020304" pitchFamily="18" charset="0"/>
              </a:rPr>
              <a:t>9</a:t>
            </a:r>
            <a:r>
              <a:rPr lang="kk-KZ" altLang="ru-RU" sz="1150" b="1" dirty="0" smtClean="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наурызға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a:t>
            </a:r>
            <a:r>
              <a:rPr lang="en-US" sz="1150" b="1" dirty="0" smtClean="0">
                <a:latin typeface="Times New Roman" panose="02020603050405020304" pitchFamily="18" charset="0"/>
                <a:cs typeface="Times New Roman" panose="02020603050405020304" pitchFamily="18" charset="0"/>
              </a:rPr>
              <a:t>8</a:t>
            </a:r>
            <a:r>
              <a:rPr lang="kk-KZ" sz="1150" b="1" dirty="0" smtClean="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a:t>
            </a:r>
            <a:r>
              <a:rPr lang="en-US" sz="1150" b="1" dirty="0" smtClean="0">
                <a:latin typeface="Times New Roman" panose="02020603050405020304" pitchFamily="18" charset="0"/>
                <a:cs typeface="Times New Roman" panose="02020603050405020304" pitchFamily="18" charset="0"/>
              </a:rPr>
              <a:t>9</a:t>
            </a:r>
            <a:r>
              <a:rPr lang="kk-KZ" sz="1150" b="1" dirty="0" smtClean="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жаяу</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көктайғақ</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3-5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a:t>
            </a:r>
            <a:r>
              <a:rPr lang="en-US"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2416194"/>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2.709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Майған А.Т</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27317</TotalTime>
  <Words>630</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5207</cp:revision>
  <cp:lastPrinted>2021-07-01T07:38:07Z</cp:lastPrinted>
  <dcterms:created xsi:type="dcterms:W3CDTF">2018-03-27T06:03:00Z</dcterms:created>
  <dcterms:modified xsi:type="dcterms:W3CDTF">2026-03-07T07:42:19Z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