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9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344745"/>
              </p:ext>
            </p:extLst>
          </p:nvPr>
        </p:nvGraphicFramePr>
        <p:xfrm>
          <a:off x="307975" y="2515344"/>
          <a:ext cx="4465638" cy="228180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391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ға</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a:t>
            </a:r>
            <a:r>
              <a:rPr lang="kk-KZ" sz="1200" dirty="0">
                <a:latin typeface="Times New Roman" panose="02020603050405020304" pitchFamily="18" charset="0"/>
                <a:cs typeface="Times New Roman" panose="02020603050405020304" pitchFamily="18" charset="0"/>
              </a:rPr>
              <a:t>күннің екінші жартысында жауын-шашын (көбінесе жаңбыр), көктайғақ</a:t>
            </a:r>
            <a:r>
              <a:rPr lang="kk-KZ" sz="1200" dirty="0">
                <a:solidFill>
                  <a:prstClr val="black"/>
                </a:solidFill>
                <a:latin typeface="Times New Roman" pitchFamily="18" charset="0"/>
                <a:cs typeface="Times New Roman" pitchFamily="18" charset="0"/>
              </a:rPr>
              <a:t>. Жел оңтүстік-шығыстан, оңтүстіктен соғады,  күші 5-10, күндіз екпіні 15-20 м/с. Ауа температурасы түнде </a:t>
            </a:r>
            <a:r>
              <a:rPr lang="en-US"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a:t>
            </a:r>
            <a:r>
              <a:rPr lang="en-US"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3-5° жылы болады.</a:t>
            </a:r>
          </a:p>
          <a:p>
            <a:pPr algn="just">
              <a:spcBef>
                <a:spcPts val="0"/>
              </a:spcBef>
              <a:defRPr/>
            </a:pPr>
            <a:endParaRPr lang="ru-RU"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08</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Бұлтты, </a:t>
            </a:r>
            <a:r>
              <a:rPr lang="kk-KZ" sz="1200" dirty="0">
                <a:latin typeface="Times New Roman" panose="02020603050405020304" pitchFamily="18" charset="0"/>
                <a:cs typeface="Times New Roman" panose="02020603050405020304" pitchFamily="18" charset="0"/>
              </a:rPr>
              <a:t>жауын-шашын (көбінесе жаңбыр), көктайғақ</a:t>
            </a:r>
            <a:r>
              <a:rPr lang="kk-KZ"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оңтүстік-шығыстан</a:t>
            </a:r>
            <a:r>
              <a:rPr lang="kk-KZ" sz="1200" dirty="0">
                <a:solidFill>
                  <a:prstClr val="black"/>
                </a:solidFill>
                <a:latin typeface="Times New Roman" pitchFamily="18" charset="0"/>
                <a:cs typeface="Times New Roman" pitchFamily="18" charset="0"/>
              </a:rPr>
              <a:t>,</a:t>
            </a:r>
            <a:r>
              <a:rPr lang="en-US"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соғады, күші 5-10, екпіні 15 м/с. Ауа температурасы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4189" y="24362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32513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48235246"/>
              </p:ext>
            </p:extLst>
          </p:nvPr>
        </p:nvGraphicFramePr>
        <p:xfrm>
          <a:off x="5002285" y="4211043"/>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заттар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38260384"/>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lvl="0" eaLnBrk="1" hangingPunct="1">
                        <a:buNone/>
                      </a:pPr>
                      <a:r>
                        <a:rPr lang="en-US" altLang="x-none" sz="800" u="none" dirty="0">
                          <a:latin typeface="Times New Roman" panose="02020603050405020304" pitchFamily="18" charset="0"/>
                          <a:cs typeface="Times New Roman" panose="02020603050405020304" pitchFamily="18" charset="0"/>
                        </a:rPr>
                        <a:t>E-mail: </a:t>
                      </a:r>
                      <a:r>
                        <a:rPr lang="en-US" altLang="x-none" sz="800" b="1" u="none" dirty="0">
                          <a:latin typeface="Times New Roman" panose="02020603050405020304" pitchFamily="18" charset="0"/>
                          <a:cs typeface="Times New Roman" panose="02020603050405020304" pitchFamily="18" charset="0"/>
                          <a:hlinkClick r:id="rId2"/>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20284</TotalTime>
  <Words>580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4052</cp:revision>
  <cp:lastPrinted>2021-07-01T03:56:27Z</cp:lastPrinted>
  <dcterms:created xsi:type="dcterms:W3CDTF">2018-03-27T06:03:00Z</dcterms:created>
  <dcterms:modified xsi:type="dcterms:W3CDTF">2026-03-07T07:32:47Z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