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343950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Бұлтты, </a:t>
            </a:r>
            <a:r>
              <a:rPr lang="kk-KZ" sz="1200" dirty="0">
                <a:latin typeface="Times New Roman" panose="02020603050405020304" pitchFamily="18" charset="0"/>
                <a:cs typeface="Times New Roman" panose="02020603050405020304" pitchFamily="18" charset="0"/>
              </a:rPr>
              <a:t>күннің екінші жартысында жауын-шашын (көбінесе жаңбыр), көктайғақ</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оңтүстіктен, оңтүстік-батыстан соғады</a:t>
            </a:r>
            <a:r>
              <a:rPr lang="kk-KZ" sz="1200" dirty="0">
                <a:solidFill>
                  <a:prstClr val="black"/>
                </a:solidFill>
                <a:latin typeface="Times New Roman" pitchFamily="18" charset="0"/>
                <a:cs typeface="Times New Roman" pitchFamily="18" charset="0"/>
              </a:rPr>
              <a:t>,  күші 5-10, күндіз екпіні 15-20 м/с. Ауа температурасы түнде 3-5° аяз, күндіз 3-5° жылы болады.</a:t>
            </a:r>
          </a:p>
          <a:p>
            <a:pPr algn="just">
              <a:spcBef>
                <a:spcPts val="0"/>
              </a:spcBef>
              <a:defRPr/>
            </a:pPr>
            <a:endParaRPr lang="ru-RU"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08</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Бұлтты, </a:t>
            </a:r>
            <a:r>
              <a:rPr lang="kk-KZ" sz="1200" dirty="0">
                <a:latin typeface="Times New Roman" panose="02020603050405020304" pitchFamily="18" charset="0"/>
                <a:cs typeface="Times New Roman" panose="02020603050405020304" pitchFamily="18" charset="0"/>
              </a:rPr>
              <a:t>жауын-шашын </a:t>
            </a:r>
            <a:r>
              <a:rPr lang="kk-KZ" sz="1200" dirty="0" smtClean="0">
                <a:latin typeface="Times New Roman" panose="02020603050405020304" pitchFamily="18" charset="0"/>
                <a:cs typeface="Times New Roman" panose="02020603050405020304" pitchFamily="18" charset="0"/>
              </a:rPr>
              <a:t>(жаңбыр, қар), </a:t>
            </a:r>
            <a:r>
              <a:rPr lang="kk-KZ" sz="1200" dirty="0">
                <a:latin typeface="Times New Roman" panose="02020603050405020304" pitchFamily="18" charset="0"/>
                <a:cs typeface="Times New Roman" panose="02020603050405020304" pitchFamily="18" charset="0"/>
              </a:rPr>
              <a:t>көктайғақ</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5-10, екпіні 15 м/с. Ауа температурасы 0-2°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92159" y="254370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57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9878406"/>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6280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19746</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4126</cp:revision>
  <cp:lastPrinted>2021-07-01T03:56:27Z</cp:lastPrinted>
  <dcterms:created xsi:type="dcterms:W3CDTF">2018-03-27T06:03:00Z</dcterms:created>
  <dcterms:modified xsi:type="dcterms:W3CDTF">2026-03-07T07:29:23Z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