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140123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a:t>
            </a:r>
            <a:r>
              <a:rPr lang="en-US" sz="1200" b="1" dirty="0" smtClean="0">
                <a:latin typeface="Times New Roman" pitchFamily="18" charset="0"/>
                <a:cs typeface="Times New Roman" pitchFamily="18" charset="0"/>
              </a:rPr>
              <a:t>7</a:t>
            </a:r>
            <a:r>
              <a:rPr lang="kk-KZ" sz="1200" b="1" dirty="0" smtClean="0">
                <a:latin typeface="Times New Roman" pitchFamily="18" charset="0"/>
                <a:cs typeface="Times New Roman" pitchFamily="18" charset="0"/>
              </a:rPr>
              <a:t>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a:t>
            </a:r>
            <a:r>
              <a:rPr lang="ru-RU" sz="1200" dirty="0" err="1" smtClean="0">
                <a:latin typeface="Times New Roman" panose="02020603050405020304" pitchFamily="18" charset="0"/>
                <a:cs typeface="Times New Roman" panose="02020603050405020304" pitchFamily="18" charset="0"/>
              </a:rPr>
              <a:t>-шашын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2-4 градус </a:t>
            </a:r>
            <a:r>
              <a:rPr lang="kk-KZ" altLang="ru-RU" sz="1200" dirty="0">
                <a:latin typeface="Times New Roman" panose="02020603050405020304" pitchFamily="18" charset="0"/>
                <a:cs typeface="Times New Roman" panose="02020603050405020304" pitchFamily="18" charset="0"/>
              </a:rPr>
              <a:t>аяз, </a:t>
            </a:r>
            <a:r>
              <a:rPr lang="kk-KZ" altLang="ru-RU" sz="1200" dirty="0" smtClean="0">
                <a:latin typeface="Times New Roman" panose="02020603050405020304" pitchFamily="18" charset="0"/>
                <a:cs typeface="Times New Roman" panose="02020603050405020304" pitchFamily="18" charset="0"/>
              </a:rPr>
              <a:t>4-6 </a:t>
            </a:r>
            <a:r>
              <a:rPr lang="kk-KZ" altLang="ru-RU" sz="1200" dirty="0" smtClean="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a:t>
            </a:r>
            <a:r>
              <a:rPr lang="en-US" altLang="ru-RU" sz="1150" b="1" dirty="0" smtClean="0">
                <a:latin typeface="Times New Roman" panose="02020603050405020304" pitchFamily="18" charset="0"/>
                <a:cs typeface="Times New Roman" panose="02020603050405020304" pitchFamily="18" charset="0"/>
              </a:rPr>
              <a:t>9</a:t>
            </a:r>
            <a:r>
              <a:rPr lang="kk-KZ" altLang="ru-RU" sz="1150" b="1" dirty="0" smtClean="0">
                <a:latin typeface="Times New Roman" panose="02020603050405020304" pitchFamily="18" charset="0"/>
                <a:cs typeface="Times New Roman" panose="02020603050405020304" pitchFamily="18" charset="0"/>
              </a:rPr>
              <a:t> 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8</a:t>
            </a:r>
            <a:r>
              <a:rPr lang="kk-KZ"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a:t>
            </a:r>
            <a:r>
              <a:rPr lang="en-US" sz="1150" b="1" dirty="0" smtClean="0">
                <a:latin typeface="Times New Roman" panose="02020603050405020304" pitchFamily="18" charset="0"/>
                <a:cs typeface="Times New Roman" panose="02020603050405020304" pitchFamily="18" charset="0"/>
              </a:rPr>
              <a:t>9</a:t>
            </a:r>
            <a:r>
              <a:rPr lang="kk-KZ" sz="115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35212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27930</TotalTime>
  <Words>566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5159</cp:revision>
  <cp:lastPrinted>2021-07-01T07:38:07Z</cp:lastPrinted>
  <dcterms:created xsi:type="dcterms:W3CDTF">2018-03-27T06:03:00Z</dcterms:created>
  <dcterms:modified xsi:type="dcterms:W3CDTF">2026-03-07T07:35:09Z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