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7476878"/>
              </p:ext>
            </p:extLst>
          </p:nvPr>
        </p:nvGraphicFramePr>
        <p:xfrm>
          <a:off x="344488" y="2519255"/>
          <a:ext cx="4320480" cy="1801658"/>
        </p:xfrm>
        <a:graphic>
          <a:graphicData uri="http://schemas.openxmlformats.org/drawingml/2006/table">
            <a:tbl>
              <a:tblPr/>
              <a:tblGrid>
                <a:gridCol w="4320480">
                  <a:extLst>
                    <a:ext uri="{9D8B030D-6E8A-4147-A177-3AD203B41FA5}">
                      <a16:colId xmlns:a16="http://schemas.microsoft.com/office/drawing/2014/main" xmlns="" val="20000"/>
                    </a:ext>
                  </a:extLst>
                </a:gridCol>
              </a:tblGrid>
              <a:tr h="180165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66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33555" y="31858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18831782"/>
              </p:ext>
            </p:extLst>
          </p:nvPr>
        </p:nvGraphicFramePr>
        <p:xfrm>
          <a:off x="5072359" y="5233920"/>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2" y="458859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7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80076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8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7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8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аздаған жауын-шашын (жаңбыр, қар), жолдарда көктайғақ, күндіз аздаған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күндіз екпіні 15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9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 8</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9 </a:t>
            </a:r>
            <a:r>
              <a:rPr lang="ru-RU" sz="1100" b="1" dirty="0" err="1">
                <a:solidFill>
                  <a:srgbClr val="000000"/>
                </a:solidFill>
                <a:latin typeface="Times New Roman" panose="02020603050405020304" pitchFamily="18" charset="0"/>
                <a:cs typeface="Times New Roman" panose="02020603050405020304" pitchFamily="18" charset="0"/>
              </a:rPr>
              <a:t>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 </a:t>
            </a:r>
            <a:r>
              <a:rPr lang="kk-KZ" sz="1100" dirty="0">
                <a:solidFill>
                  <a:srgbClr val="000000"/>
                </a:solidFill>
                <a:latin typeface="Times New Roman" panose="02020603050405020304" pitchFamily="18" charset="0"/>
                <a:cs typeface="Times New Roman" panose="02020603050405020304" pitchFamily="18" charset="0"/>
                <a:sym typeface="+mn-ea"/>
              </a:rPr>
              <a:t>(жаңбыр, </a:t>
            </a:r>
            <a:r>
              <a:rPr lang="kk-KZ" sz="1100" dirty="0" smtClean="0">
                <a:solidFill>
                  <a:srgbClr val="000000"/>
                </a:solidFill>
                <a:latin typeface="Times New Roman" panose="02020603050405020304" pitchFamily="18" charset="0"/>
                <a:cs typeface="Times New Roman" panose="02020603050405020304" pitchFamily="18" charset="0"/>
                <a:sym typeface="+mn-ea"/>
              </a:rPr>
              <a:t>қар).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6950" y="416099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31406</TotalTime>
  <Words>589</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4181</cp:revision>
  <cp:lastPrinted>2021-07-01T07:38:07Z</cp:lastPrinted>
  <dcterms:created xsi:type="dcterms:W3CDTF">2018-03-27T06:03:00Z</dcterms:created>
  <dcterms:modified xsi:type="dcterms:W3CDTF">2026-03-07T06:49:59Z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