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25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411606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жаңбыр жауады.  Кей уақыттарда тұман болады. Оңтүстік-батыстан жел соғады, күші 7-12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14-16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Кей уақыттарда тұман болады. Солтүстік-батыстан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14260</TotalTime>
  <Words>564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4074</cp:revision>
  <cp:lastPrinted>2021-07-01T03:56:27Z</cp:lastPrinted>
  <dcterms:created xsi:type="dcterms:W3CDTF">2018-03-27T06:03:00Z</dcterms:created>
  <dcterms:modified xsi:type="dcterms:W3CDTF">2026-03-07T07:43:32Z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