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01337975"/>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наурызға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985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itchFamily="18" charset="0"/>
                <a:cs typeface="Times New Roman" pitchFamily="18" charset="0"/>
              </a:rPr>
              <a:t>. </a:t>
            </a:r>
            <a:r>
              <a:rPr lang="kk-KZ" sz="1200" b="1" dirty="0" smtClean="0">
                <a:latin typeface="Times New Roman" pitchFamily="18" charset="0"/>
                <a:cs typeface="Times New Roman" pitchFamily="18" charset="0"/>
              </a:rPr>
              <a:t>07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a:t>
            </a:r>
            <a:r>
              <a:rPr lang="en-US" altLang="ru-RU" sz="1150" b="1" dirty="0">
                <a:latin typeface="Times New Roman" panose="02020603050405020304" pitchFamily="18" charset="0"/>
                <a:cs typeface="Times New Roman" panose="02020603050405020304" pitchFamily="18" charset="0"/>
              </a:rPr>
              <a:t>9</a:t>
            </a:r>
            <a:r>
              <a:rPr lang="kk-KZ" altLang="ru-RU" sz="1150" b="1" dirty="0">
                <a:latin typeface="Times New Roman" panose="02020603050405020304" pitchFamily="18" charset="0"/>
                <a:cs typeface="Times New Roman" panose="02020603050405020304" pitchFamily="18" charset="0"/>
              </a:rPr>
              <a:t> наурызға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a:t>
            </a:r>
            <a:r>
              <a:rPr lang="en-US" sz="1150" b="1" dirty="0">
                <a:latin typeface="Times New Roman" panose="02020603050405020304" pitchFamily="18" charset="0"/>
                <a:cs typeface="Times New Roman" panose="02020603050405020304" pitchFamily="18" charset="0"/>
              </a:rPr>
              <a:t>8</a:t>
            </a:r>
            <a:r>
              <a:rPr lang="kk-KZ"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a:t>
            </a:r>
            <a:r>
              <a:rPr lang="en-US" sz="1150" b="1" dirty="0">
                <a:latin typeface="Times New Roman" panose="02020603050405020304" pitchFamily="18" charset="0"/>
                <a:cs typeface="Times New Roman" panose="02020603050405020304" pitchFamily="18" charset="0"/>
              </a:rPr>
              <a:t>9</a:t>
            </a:r>
            <a:r>
              <a:rPr lang="kk-KZ"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3-5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32476780"/>
              </p:ext>
            </p:extLst>
          </p:nvPr>
        </p:nvGraphicFramePr>
        <p:xfrm>
          <a:off x="4926188" y="3808040"/>
          <a:ext cx="4779340" cy="2667824"/>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25442</TotalTime>
  <Words>590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5115</cp:revision>
  <cp:lastPrinted>2021-07-01T03:56:27Z</cp:lastPrinted>
  <dcterms:created xsi:type="dcterms:W3CDTF">2018-03-27T06:03:00Z</dcterms:created>
  <dcterms:modified xsi:type="dcterms:W3CDTF">2026-03-07T07:43:34Z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