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33632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975236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временами дождь, гроза, туман. Ветер северо-западный 8-13, порывы 15-20 м/с. Температура воздуха ночью 5-7, днем     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осадки (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снег). Временами туман. Ветер северо-западный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14404</TotalTime>
  <Words>598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3991</cp:revision>
  <cp:lastPrinted>2021-07-01T03:56:27Z</cp:lastPrinted>
  <dcterms:created xsi:type="dcterms:W3CDTF">2018-03-27T06:03:00Z</dcterms:created>
  <dcterms:modified xsi:type="dcterms:W3CDTF">2026-03-08T07:49:00Z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