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1314" y="63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31124306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южный, юго-западный 9-14, днем порывы 15-20 м/с. Температура воздуха ночью 0-2 мороза, днем 2-4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10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0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9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10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снег, метель, гололед.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м/с. Температура воздуха 6-8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7670998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2.975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5708</TotalTime>
  <Words>578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1079</cp:revision>
  <cp:lastPrinted>2021-07-01T03:56:27Z</cp:lastPrinted>
  <dcterms:created xsi:type="dcterms:W3CDTF">2024-09-22T07:48:17Z</dcterms:created>
  <dcterms:modified xsi:type="dcterms:W3CDTF">2026-03-08T08:39:31Z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