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74800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небольшой снег, низовая метель.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19-21 мороза.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1437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34029</TotalTime>
  <Words>589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5516</cp:revision>
  <cp:lastPrinted>2025-12-12T07:56:19Z</cp:lastPrinted>
  <dcterms:created xsi:type="dcterms:W3CDTF">2018-03-27T06:03:00Z</dcterms:created>
  <dcterms:modified xsi:type="dcterms:W3CDTF">2026-03-08T07:40:36Z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