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840917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299789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гроза, временами сильный дождь. Временами туман. Ветер северо-западный 8-13, днем порывы 15-20 м/с. Температура воздуха ночью 5-7, днем 10-12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осадки(дождь, снег). Временами туман. Ветер 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14362</TotalTime>
  <Words>628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3976</cp:revision>
  <cp:lastPrinted>2021-07-01T03:56:27Z</cp:lastPrinted>
  <dcterms:created xsi:type="dcterms:W3CDTF">2018-03-27T06:03:00Z</dcterms:created>
  <dcterms:modified xsi:type="dcterms:W3CDTF">2026-03-08T07:42:45Z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