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8144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2857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9 марта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осадки (дождь, снег), гололед. Ветер северо-западный 9-14, днем порывы 15-20 м/с. Температура воздуха ночью 0-2, днем 4-6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29216</TotalTime>
  <Words>587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4136</cp:revision>
  <cp:lastPrinted>2021-10-15T03:50:29Z</cp:lastPrinted>
  <dcterms:created xsi:type="dcterms:W3CDTF">2018-03-27T06:03:00Z</dcterms:created>
  <dcterms:modified xsi:type="dcterms:W3CDTF">2026-03-08T07:29:44Z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