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265419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дождь), гололед. Ветер юго-восточный 7-12 м/с. Температура воздуха ночью 1° мороза-1° тепла, днем 3-5° тепла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дождь), гололед. Ветер юго-восточный 5-10 м/с. Температура воздуха 0-2°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3" y="254582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761" y="34396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680394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21069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4082</cp:revision>
  <cp:lastPrinted>2021-10-14T11:15:53Z</cp:lastPrinted>
  <dcterms:created xsi:type="dcterms:W3CDTF">2018-03-27T06:03:00Z</dcterms:created>
  <dcterms:modified xsi:type="dcterms:W3CDTF">2026-03-08T07:37:29Z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