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09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марта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09 марта2026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0-2,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10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марта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10 марта 2026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43470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0.931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Байменова А.А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22411</TotalTime>
  <Words>562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5585</cp:revision>
  <cp:lastPrinted>2021-07-01T03:56:27Z</cp:lastPrinted>
  <dcterms:created xsi:type="dcterms:W3CDTF">2018-03-27T06:03:00Z</dcterms:created>
  <dcterms:modified xsi:type="dcterms:W3CDTF">2026-03-08T06:21:40Z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