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403" autoAdjust="0"/>
    <p:restoredTop sz="92000" autoAdjust="0"/>
  </p:normalViewPr>
  <p:slideViewPr>
    <p:cSldViewPr showGuides="1">
      <p:cViewPr>
        <p:scale>
          <a:sx n="125" d="100"/>
          <a:sy n="125" d="100"/>
        </p:scale>
        <p:origin x="-1710" y="1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abor_xim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67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255138735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12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0,02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86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0,17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1096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0,2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290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1,5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468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1,17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18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2,2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188640"/>
            <a:ext cx="4824536" cy="1615827"/>
          </a:xfrm>
          <a:prstGeom prst="rect">
            <a:avLst/>
          </a:prstGeom>
          <a:ln w="1270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г.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снег, метель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, гололед.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Ветер                 юго-западный, западный 15-20 м/с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Температура воздуха ночью и днем 10-12 мороза, днем с дальнейшим понижением.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182563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марта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09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2026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Ветер северо-западный с переходом на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юго-западный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9-14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kk-KZ" sz="1100" smtClean="0">
                <a:latin typeface="Times New Roman" pitchFamily="18" charset="0"/>
                <a:cs typeface="Times New Roman" pitchFamily="18" charset="0"/>
              </a:rPr>
              <a:t>27-29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2132856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марта, 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95635" y="4449278"/>
            <a:ext cx="4314685" cy="1753150"/>
            <a:chOff x="507850" y="3975503"/>
            <a:chExt cx="4314685" cy="192284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7152)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50-03-43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0" u="sng" kern="1200" baseline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+mn-ea"/>
                            <a:cs typeface="Times New Roman" pitchFamily="18" charset="0"/>
                            <a:hlinkClick r:id="rId2"/>
                          </a:rPr>
                          <a:t>labor_xim@mail.ru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50-03-25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omp_sko@meteo.kz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7850" y="4161400"/>
              <a:ext cx="21852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Петропавловск, ул. Парковая 57 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/О.Чумакова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=""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20670</TotalTime>
  <Words>598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8070</cp:revision>
  <cp:lastPrinted>2021-07-01T03:56:27Z</cp:lastPrinted>
  <dcterms:created xsi:type="dcterms:W3CDTF">2018-03-27T06:03:00Z</dcterms:created>
  <dcterms:modified xsi:type="dcterms:W3CDTF">2026-03-08T08:46:30Z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