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81599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дождь),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дождь), гололед.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25595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26878</TotalTime>
  <Words>677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4571</cp:revision>
  <cp:lastPrinted>2026-02-26T05:59:30Z</cp:lastPrinted>
  <dcterms:created xsi:type="dcterms:W3CDTF">2018-03-27T06:03:00Z</dcterms:created>
  <dcterms:modified xsi:type="dcterms:W3CDTF">2026-03-08T07:43:34Z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