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31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32817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временами снег, низовая метель, гололед, днем осадки (дождь, снег), поземок, гололед. Ветер юго-западный 9-14, ночью порывы 15-20 м/с. Температура воздуха ночью 4-6, днем 0-2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днем сильный снег, низовая метель, гололед. Ветер юго-восточный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3935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25622</TotalTime>
  <Words>633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5136</cp:revision>
  <cp:lastPrinted>2021-07-01T03:56:27Z</cp:lastPrinted>
  <dcterms:created xsi:type="dcterms:W3CDTF">2018-03-27T06:03:00Z</dcterms:created>
  <dcterms:modified xsi:type="dcterms:W3CDTF">2026-03-08T08:37:54Z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