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09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08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09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с переходом на юго-западный 3-8, днем порывы 15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+3</a:t>
            </a:r>
            <a:r>
              <a:rPr lang="kk-KZ" sz="1100" dirty="0" smtClean="0">
                <a:solidFill>
                  <a:schemeClr val="tx1"/>
                </a:solidFill>
              </a:rPr>
              <a:t>,+</a:t>
            </a:r>
            <a:r>
              <a:rPr lang="kk-KZ" sz="1100" dirty="0">
                <a:solidFill>
                  <a:schemeClr val="tx1"/>
                </a:solidFill>
              </a:rPr>
              <a:t>5</a:t>
            </a:r>
            <a:r>
              <a:rPr lang="ru-RU" sz="11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°С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</a:t>
            </a:r>
            <a:r>
              <a:rPr lang="ru-RU" sz="1100" dirty="0" smtClean="0">
                <a:solidFill>
                  <a:schemeClr val="tx1"/>
                </a:solidFill>
              </a:rPr>
              <a:t>15+17</a:t>
            </a:r>
            <a:r>
              <a:rPr lang="ru-RU" sz="11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ночь 09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09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10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утром осадки (</a:t>
            </a:r>
            <a:r>
              <a:rPr lang="ru-RU" sz="1100" dirty="0" err="1" smtClean="0">
                <a:solidFill>
                  <a:schemeClr val="tx1"/>
                </a:solidFill>
              </a:rPr>
              <a:t>преимущетвенно</a:t>
            </a:r>
            <a:r>
              <a:rPr lang="ru-RU" sz="1100" dirty="0" smtClean="0">
                <a:solidFill>
                  <a:schemeClr val="tx1"/>
                </a:solidFill>
              </a:rPr>
              <a:t> дождь)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ru-RU" sz="1100" dirty="0" smtClean="0">
                <a:solidFill>
                  <a:schemeClr val="tx1"/>
                </a:solidFill>
              </a:rPr>
              <a:t>туман.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5-10, временами порывы 17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0,-2</a:t>
            </a:r>
            <a:r>
              <a:rPr lang="ru-RU" sz="1100" dirty="0" smtClean="0">
                <a:solidFill>
                  <a:schemeClr val="tx1"/>
                </a:solidFill>
              </a:rPr>
              <a:t>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875263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марта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10 марта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08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28797</TotalTime>
  <Words>807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6962</cp:revision>
  <cp:lastPrinted>2021-07-01T09:11:30Z</cp:lastPrinted>
  <dcterms:created xsi:type="dcterms:W3CDTF">2018-03-27T06:03:00Z</dcterms:created>
  <dcterms:modified xsi:type="dcterms:W3CDTF">2026-03-08T06:36:57Z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